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4F0A6A-8370-4478-9751-11E3DAB5A5B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B6F370-C9C0-4197-A480-2A76B7D23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gasparovic\AppData\Local\Microsoft\Windows\Temporary%20Internet%20Files\Content.IE5\V76XXEV5\MS900054242%5b1%5d.mid" TargetMode="Externa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Economic Life of New Nation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North vs. South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(Manufacturing vs. Agricultural)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jgasparovic\AppData\Local\Microsoft\Windows\Temporary Internet Files\Content.IE5\MMA6NL32\MC9003538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76400"/>
            <a:ext cx="3189838" cy="2999715"/>
          </a:xfrm>
          <a:prstGeom prst="rect">
            <a:avLst/>
          </a:prstGeom>
          <a:noFill/>
        </p:spPr>
      </p:pic>
      <p:pic>
        <p:nvPicPr>
          <p:cNvPr id="1027" name="Picture 3" descr="C:\Users\jgasparovic\AppData\Local\Microsoft\Windows\Temporary Internet Files\Content.IE5\V76XXEV5\MC9000565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62000"/>
            <a:ext cx="2133600" cy="2886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Life in the South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Invention of Eli Whitney’s cotton gin</a:t>
            </a:r>
            <a:r>
              <a:rPr lang="en-US" dirty="0" smtClean="0"/>
              <a:t>- 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="1" dirty="0" smtClean="0"/>
              <a:t>Positive</a:t>
            </a:r>
            <a:r>
              <a:rPr lang="en-US" dirty="0" smtClean="0"/>
              <a:t>: Made production of cotton easier by removing seeds (50 lbs. per day)                                             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Negative</a:t>
            </a:r>
            <a:r>
              <a:rPr lang="en-US" dirty="0" smtClean="0"/>
              <a:t>: Invention actually Increased # of slaves, so plantation owners could become wealthier by yielding more cotton!</a:t>
            </a:r>
          </a:p>
          <a:p>
            <a:pPr>
              <a:buNone/>
            </a:pPr>
            <a:r>
              <a:rPr lang="en-US" dirty="0" smtClean="0"/>
              <a:t>Triggered westward farming to yield more cotton! More Native Americans driven off land</a:t>
            </a:r>
            <a:endParaRPr lang="en-US" dirty="0"/>
          </a:p>
        </p:txBody>
      </p:sp>
      <p:pic>
        <p:nvPicPr>
          <p:cNvPr id="5122" name="Picture 2" descr="C:\Users\jgasparovic\AppData\Local\Microsoft\Windows\Temporary Internet Files\Content.IE5\V76XXEV5\MC9001501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04800"/>
            <a:ext cx="1216342" cy="1794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Values of Plantation Owners: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Believed they were superior (due to great wealth) to all races of people.</a:t>
            </a:r>
          </a:p>
          <a:p>
            <a:r>
              <a:rPr lang="en-US" dirty="0" smtClean="0"/>
              <a:t>Owning slaves raised one’s status in society.</a:t>
            </a:r>
          </a:p>
          <a:p>
            <a:r>
              <a:rPr lang="en-US" dirty="0" smtClean="0">
                <a:latin typeface="Bernard MT Condensed" pitchFamily="18" charset="0"/>
              </a:rPr>
              <a:t>White southerners believed it was their “right” to own slaves- but less than 1/3 of all white southerners actually owned slaves.</a:t>
            </a:r>
          </a:p>
          <a:p>
            <a:r>
              <a:rPr lang="en-US" dirty="0" smtClean="0">
                <a:latin typeface="David" pitchFamily="34" charset="-79"/>
                <a:cs typeface="David" pitchFamily="34" charset="-79"/>
              </a:rPr>
              <a:t>Education was important- believed it was their duty to become educated &amp; cultured.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146" name="Picture 2" descr="C:\Users\jgasparovic\AppData\Local\Microsoft\Windows\Temporary Internet Files\Content.IE5\H6LR84HB\MP9004035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791200"/>
            <a:ext cx="1142732" cy="761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4 Arguments by White Southerners in defending Slavery: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Slaves were better off than factory workers in the North.</a:t>
            </a:r>
          </a:p>
          <a:p>
            <a:r>
              <a:rPr lang="en-US" sz="4000" dirty="0" smtClean="0"/>
              <a:t>Blacks were inferior.</a:t>
            </a:r>
          </a:p>
          <a:p>
            <a:r>
              <a:rPr lang="en-US" sz="4000" dirty="0" smtClean="0"/>
              <a:t>The Bible justified slavery.</a:t>
            </a:r>
          </a:p>
          <a:p>
            <a:r>
              <a:rPr lang="en-US" sz="4000" dirty="0" smtClean="0"/>
              <a:t>The Constitution allowed it.</a:t>
            </a:r>
            <a:endParaRPr lang="en-US" sz="4000" dirty="0"/>
          </a:p>
        </p:txBody>
      </p:sp>
      <p:pic>
        <p:nvPicPr>
          <p:cNvPr id="7170" name="Picture 2" descr="C:\Users\jgasparovic\AppData\Local\Microsoft\Windows\Temporary Internet Files\Content.IE5\MMA6NL32\MC900200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667000"/>
            <a:ext cx="204421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Changes in Farming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Early 1800’s farmers grew surplus crops to sell---or---grew only few crops to sell most of it</a:t>
            </a:r>
          </a:p>
          <a:p>
            <a:r>
              <a:rPr lang="en-US" dirty="0" smtClean="0">
                <a:latin typeface="David" pitchFamily="34" charset="-79"/>
                <a:cs typeface="David" pitchFamily="34" charset="-79"/>
              </a:rPr>
              <a:t>Southern farmers: cotton was king b/c it became U.S. most valuable export. As cotton increased, so did the # of slaves. Male slave:$1000</a:t>
            </a:r>
          </a:p>
          <a:p>
            <a:r>
              <a:rPr lang="en-US" dirty="0" smtClean="0">
                <a:latin typeface="Comic Sans MS" pitchFamily="66" charset="0"/>
              </a:rPr>
              <a:t>Farmers in OH, ID, &amp; IL: grew corn</a:t>
            </a:r>
          </a:p>
          <a:p>
            <a:r>
              <a:rPr lang="en-US" dirty="0" smtClean="0">
                <a:latin typeface="Bernard MT Condensed" pitchFamily="18" charset="0"/>
              </a:rPr>
              <a:t>After 1820- 5 main goods farmers sold: cotton-wheat-flour-beef-pork</a:t>
            </a:r>
          </a:p>
          <a:p>
            <a:r>
              <a:rPr lang="en-US" dirty="0" smtClean="0"/>
              <a:t>Cincinnati earned nickname “</a:t>
            </a:r>
            <a:r>
              <a:rPr lang="en-US" dirty="0" err="1" smtClean="0"/>
              <a:t>Porkopolis</a:t>
            </a:r>
            <a:r>
              <a:rPr lang="en-US" dirty="0" smtClean="0"/>
              <a:t>” since so much pork shipped through the city.</a:t>
            </a:r>
            <a:endParaRPr lang="en-US" dirty="0"/>
          </a:p>
        </p:txBody>
      </p:sp>
      <p:pic>
        <p:nvPicPr>
          <p:cNvPr id="8194" name="Picture 2" descr="C:\Users\jgasparovic\AppData\Local\Microsoft\Windows\Temporary Internet Files\Content.IE5\2ZX3OGCS\MP9004016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"/>
            <a:ext cx="2065065" cy="1376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Poor population in U.S. increased because food &amp; housing went up/workers underpaid (factory workers)</a:t>
            </a:r>
          </a:p>
          <a:p>
            <a:r>
              <a:rPr lang="en-US" dirty="0" smtClean="0"/>
              <a:t>Problem caused by growth of trade- merchants &amp; plantation owners wealth increased, yet factory workers &amp; slaves grew poorer</a:t>
            </a:r>
          </a:p>
          <a:p>
            <a:r>
              <a:rPr lang="en-US" dirty="0" smtClean="0"/>
              <a:t>Greater divide between wealthy &amp; poor! Expansion of slavery=huge impact on South’s economy. </a:t>
            </a:r>
            <a:endParaRPr lang="en-US" dirty="0"/>
          </a:p>
        </p:txBody>
      </p:sp>
      <p:pic>
        <p:nvPicPr>
          <p:cNvPr id="9218" name="Picture 2" descr="C:\Users\jgasparovic\AppData\Local\Microsoft\Windows\Temporary Internet Files\Content.IE5\MMA6NL32\MC9000187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1498397" cy="1581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Shift from society of family farmers(no slaves) to one more dependent on trade: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1444" y="1447800"/>
            <a:ext cx="4290556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Advantages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447800"/>
            <a:ext cx="4292241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Disadvantages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1444" y="2590800"/>
            <a:ext cx="4290556" cy="2667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jobs for craftspeople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Growth of cities (Alexander Hamilton had wanted this)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Increased wealth for some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Weather no longer played a role in earning $$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730" y="2590800"/>
            <a:ext cx="4288536" cy="2667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Rising costs of food/housing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Greater # of poor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Necessity for more workers in South- to tend cotton fields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Spirituals to help slaves cope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Slaves relied on African-American culture-with its strong religious convictions, close personal bonds &amp; abundance of music- to cope. “There’s a better day a-coming, Go sound the jubilee.”</a:t>
            </a:r>
          </a:p>
          <a:p>
            <a:r>
              <a:rPr lang="en-US" dirty="0" smtClean="0"/>
              <a:t>Inspiration found in story of Moses leading Hebrews out of </a:t>
            </a:r>
            <a:r>
              <a:rPr lang="en-US" smtClean="0"/>
              <a:t>Egypt.</a:t>
            </a:r>
            <a:endParaRPr lang="en-US" dirty="0" smtClean="0"/>
          </a:p>
          <a:p>
            <a:r>
              <a:rPr lang="en-US" dirty="0" smtClean="0"/>
              <a:t>Spirituals later influenced blues &amp; jazz music</a:t>
            </a:r>
            <a:endParaRPr lang="en-US" dirty="0"/>
          </a:p>
        </p:txBody>
      </p:sp>
      <p:pic>
        <p:nvPicPr>
          <p:cNvPr id="8" name="MS900054242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42" name="Picture 2" descr="C:\Users\jgasparovic\AppData\Local\Microsoft\Windows\Temporary Internet Files\Content.IE5\2ZX3OGCS\MP90043933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57200"/>
            <a:ext cx="1265592" cy="847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Industrial Revolution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Brought vast changes to U.S. between 1820-1860. Transformed life decades before Civil War.</a:t>
            </a:r>
          </a:p>
          <a:p>
            <a:r>
              <a:rPr lang="en-US" dirty="0" smtClean="0">
                <a:latin typeface="Bernard MT Condensed" pitchFamily="18" charset="0"/>
              </a:rPr>
              <a:t>Population soared: 1820-9M; 1860-30M-cities up</a:t>
            </a:r>
          </a:p>
          <a:p>
            <a:r>
              <a:rPr lang="en-US" dirty="0" smtClean="0">
                <a:latin typeface="Comic Sans MS" pitchFamily="66" charset="0"/>
              </a:rPr>
              <a:t>New technologies in manufacturing &amp; transportation quickened pace of economic life.</a:t>
            </a:r>
          </a:p>
          <a:p>
            <a:r>
              <a:rPr lang="en-US" dirty="0" smtClean="0">
                <a:latin typeface="David" pitchFamily="34" charset="-79"/>
                <a:cs typeface="David" pitchFamily="34" charset="-79"/>
              </a:rPr>
              <a:t>New factories &amp; new canals &amp; railroads made production &amp; transportation of goods faster &amp; cheaper.</a:t>
            </a:r>
          </a:p>
          <a:p>
            <a:r>
              <a:rPr lang="en-US" dirty="0" smtClean="0"/>
              <a:t>Factory system in New England.</a:t>
            </a:r>
            <a:endParaRPr lang="en-US" dirty="0"/>
          </a:p>
        </p:txBody>
      </p:sp>
      <p:pic>
        <p:nvPicPr>
          <p:cNvPr id="2050" name="Picture 2" descr="C:\Users\jgasparovic\AppData\Local\Microsoft\Windows\Temporary Internet Files\Content.IE5\2ZX3OGCS\MC9000300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029200"/>
            <a:ext cx="2075688" cy="1493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New Inventions/New Factories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Steam engines</a:t>
            </a:r>
            <a:r>
              <a:rPr lang="en-US" dirty="0" smtClean="0"/>
              <a:t>: Robert Fulton invented 1</a:t>
            </a:r>
            <a:r>
              <a:rPr lang="en-US" baseline="30000" dirty="0" smtClean="0"/>
              <a:t>st</a:t>
            </a:r>
            <a:r>
              <a:rPr lang="en-US" dirty="0" smtClean="0"/>
              <a:t> steam powered boat on Hudson River</a:t>
            </a:r>
          </a:p>
          <a:p>
            <a:r>
              <a:rPr lang="en-US" b="1" dirty="0" smtClean="0"/>
              <a:t>Cotton Gin</a:t>
            </a:r>
            <a:r>
              <a:rPr lang="en-US" dirty="0" smtClean="0"/>
              <a:t>: Eli Whitney-hand device that removed seeds easier (cleaned 50 lbs. of cotton per day)</a:t>
            </a:r>
          </a:p>
          <a:p>
            <a:r>
              <a:rPr lang="en-US" b="1" i="1" dirty="0" smtClean="0"/>
              <a:t>Spinning Jenny</a:t>
            </a:r>
            <a:r>
              <a:rPr lang="en-US" dirty="0" smtClean="0"/>
              <a:t>: James Hargreaves-machine capable of spinning many threads from cotton &amp; wool at one time.</a:t>
            </a:r>
          </a:p>
          <a:p>
            <a:r>
              <a:rPr lang="en-US" b="1" i="1" dirty="0" smtClean="0"/>
              <a:t>Flying Shuttle</a:t>
            </a:r>
            <a:r>
              <a:rPr lang="en-US" dirty="0" smtClean="0"/>
              <a:t>: John Kay invented device that could weave cloth faster than by hand.</a:t>
            </a:r>
          </a:p>
          <a:p>
            <a:r>
              <a:rPr lang="en-US" b="1" dirty="0" smtClean="0"/>
              <a:t>Samuel Slater</a:t>
            </a:r>
            <a:r>
              <a:rPr lang="en-US" dirty="0" smtClean="0"/>
              <a:t>: carried plans in his head from England &amp; opened 1</a:t>
            </a:r>
            <a:r>
              <a:rPr lang="en-US" baseline="30000" dirty="0" smtClean="0"/>
              <a:t>st</a:t>
            </a:r>
            <a:r>
              <a:rPr lang="en-US" dirty="0" smtClean="0"/>
              <a:t> successful textile (cloth made from cotton/wool) mill in U.S. (RI)</a:t>
            </a:r>
          </a:p>
          <a:p>
            <a:r>
              <a:rPr lang="en-US" b="1" dirty="0" smtClean="0"/>
              <a:t>Lowell Factories</a:t>
            </a:r>
            <a:r>
              <a:rPr lang="en-US" dirty="0" smtClean="0"/>
              <a:t>: mostly female workers in textile mills built in New England (Lowell, MA.)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Robert Fulton Steam Engine</a:t>
            </a:r>
            <a:endParaRPr lang="en-US" dirty="0"/>
          </a:p>
        </p:txBody>
      </p:sp>
      <p:pic>
        <p:nvPicPr>
          <p:cNvPr id="4" name="Content Placeholder 3" descr="steamboat-by-Robert-Fult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6819900" cy="412225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Eli Whitney   Cotton Gin</a:t>
            </a:r>
            <a:endParaRPr lang="en-US" dirty="0"/>
          </a:p>
        </p:txBody>
      </p:sp>
      <p:pic>
        <p:nvPicPr>
          <p:cNvPr id="4" name="Content Placeholder 3" descr="cotton g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5715000" cy="419347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Hargreaves    Spinning Jenny  </a:t>
            </a:r>
            <a:endParaRPr lang="en-US" dirty="0"/>
          </a:p>
        </p:txBody>
      </p:sp>
      <p:pic>
        <p:nvPicPr>
          <p:cNvPr id="4" name="Content Placeholder 3" descr="spinning jenn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9513" y="1554163"/>
            <a:ext cx="7097374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John Kay      Flying Shuttle   </a:t>
            </a:r>
            <a:endParaRPr lang="en-US" dirty="0"/>
          </a:p>
        </p:txBody>
      </p:sp>
      <p:pic>
        <p:nvPicPr>
          <p:cNvPr id="4" name="Content Placeholder 3" descr="Flying Shut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371600"/>
            <a:ext cx="4953000" cy="471611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Changes in Transportation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1820’s, businessmen building more &amp; more factories in North.</a:t>
            </a:r>
          </a:p>
          <a:p>
            <a:r>
              <a:rPr lang="en-US" i="1" dirty="0" smtClean="0"/>
              <a:t>How to take goods to market</a:t>
            </a:r>
            <a:r>
              <a:rPr lang="en-US" dirty="0" smtClean="0"/>
              <a:t>?  Canals &amp; railroads.</a:t>
            </a:r>
          </a:p>
          <a:p>
            <a:r>
              <a:rPr lang="en-US" b="1" dirty="0" smtClean="0"/>
              <a:t>Erie Canal</a:t>
            </a:r>
            <a:r>
              <a:rPr lang="en-US" dirty="0" smtClean="0"/>
              <a:t>: (1817-1825- </a:t>
            </a:r>
            <a:r>
              <a:rPr lang="en-US" dirty="0"/>
              <a:t>M</a:t>
            </a:r>
            <a:r>
              <a:rPr lang="en-US" dirty="0" smtClean="0"/>
              <a:t>onroe’s 2 terms in office!) built 363 miles of wilderness </a:t>
            </a:r>
            <a:r>
              <a:rPr lang="en-US" dirty="0" err="1" smtClean="0"/>
              <a:t>betwn</a:t>
            </a:r>
            <a:r>
              <a:rPr lang="en-US" dirty="0" smtClean="0"/>
              <a:t> Albany &amp; Buffalo, NY. (40 ft wide &amp; 4 ft. deep)</a:t>
            </a:r>
          </a:p>
          <a:p>
            <a:r>
              <a:rPr lang="en-US" i="1" dirty="0" smtClean="0"/>
              <a:t>Purpose</a:t>
            </a:r>
            <a:r>
              <a:rPr lang="en-US" dirty="0" smtClean="0"/>
              <a:t>: boats travel from NYC through Great Lakes on to the West!</a:t>
            </a:r>
            <a:endParaRPr lang="en-US" dirty="0"/>
          </a:p>
        </p:txBody>
      </p:sp>
      <p:pic>
        <p:nvPicPr>
          <p:cNvPr id="3074" name="Picture 2" descr="C:\Users\jgasparovic\AppData\Local\Microsoft\Windows\Temporary Internet Files\Content.IE5\MMA6NL32\MC9003504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133600"/>
            <a:ext cx="1153792" cy="136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Railroads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David" pitchFamily="34" charset="-79"/>
                <a:cs typeface="David" pitchFamily="34" charset="-79"/>
              </a:rPr>
              <a:t>Cities rushed to build new forms of transportation to compete with NY &amp; link to the West.</a:t>
            </a:r>
          </a:p>
          <a:p>
            <a:r>
              <a:rPr lang="en-US" dirty="0" smtClean="0"/>
              <a:t>Solution: Railroads-trains could travel faster, provide more direct routes, &amp; travel year long.  Canals would freeze in winter.</a:t>
            </a:r>
          </a:p>
          <a:p>
            <a:r>
              <a:rPr lang="en-US" dirty="0" smtClean="0">
                <a:latin typeface="Bernard MT Condensed" pitchFamily="18" charset="0"/>
              </a:rPr>
              <a:t>Early 1800’s travel from NYC - Pittsburgh:1 wk</a:t>
            </a:r>
          </a:p>
          <a:p>
            <a:r>
              <a:rPr lang="en-US" dirty="0" smtClean="0">
                <a:latin typeface="Comic Sans MS" pitchFamily="66" charset="0"/>
              </a:rPr>
              <a:t>Mid 1800’s same distance: one day</a:t>
            </a:r>
          </a:p>
          <a:p>
            <a:endParaRPr lang="en-US" dirty="0"/>
          </a:p>
        </p:txBody>
      </p:sp>
      <p:pic>
        <p:nvPicPr>
          <p:cNvPr id="4098" name="Picture 2" descr="C:\Users\jgasparovic\AppData\Local\Microsoft\Windows\Temporary Internet Files\Content.IE5\MMA6NL32\MC9000654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3604" y="4724400"/>
            <a:ext cx="975355" cy="1743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1800</TotalTime>
  <Words>766</Words>
  <Application>Microsoft Office PowerPoint</Application>
  <PresentationFormat>On-screen Show (4:3)</PresentationFormat>
  <Paragraphs>69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Economic Life of New Nation</vt:lpstr>
      <vt:lpstr>The Industrial Revolution</vt:lpstr>
      <vt:lpstr>New Inventions/New Factories</vt:lpstr>
      <vt:lpstr>         Robert Fulton Steam Engine</vt:lpstr>
      <vt:lpstr>             Eli Whitney   Cotton Gin</vt:lpstr>
      <vt:lpstr>James Hargreaves    Spinning Jenny  </vt:lpstr>
      <vt:lpstr>         John Kay      Flying Shuttle   </vt:lpstr>
      <vt:lpstr>Changes in Transportation</vt:lpstr>
      <vt:lpstr>Railroads</vt:lpstr>
      <vt:lpstr>Life in the South</vt:lpstr>
      <vt:lpstr>Values of Plantation Owners:</vt:lpstr>
      <vt:lpstr>4 Arguments by White Southerners in defending Slavery:</vt:lpstr>
      <vt:lpstr>Changes in Farming</vt:lpstr>
      <vt:lpstr>Economic Problem</vt:lpstr>
      <vt:lpstr>Shift from society of family farmers(no slaves) to one more dependent on trade:</vt:lpstr>
      <vt:lpstr>Spirituals to help slaves cope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Life of New Nation</dc:title>
  <dc:creator>jgasparovic</dc:creator>
  <cp:lastModifiedBy>jgasparovic</cp:lastModifiedBy>
  <cp:revision>47</cp:revision>
  <dcterms:created xsi:type="dcterms:W3CDTF">2011-02-21T18:57:14Z</dcterms:created>
  <dcterms:modified xsi:type="dcterms:W3CDTF">2013-03-28T19:50:42Z</dcterms:modified>
</cp:coreProperties>
</file>